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2 vermogentransistors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October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impedantie van de serie trilkring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van de uitgangsstroom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98" y="1179576"/>
            <a:ext cx="52514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Harmonische componenten van de uitgangsstroom (logschaal)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91" y="1179576"/>
            <a:ext cx="52662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Basisschema van de klasse D versterker met beschermdiodes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69" y="1179576"/>
            <a:ext cx="69008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Bekomen spanningen in de Klasse D versterker met diodes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8" y="1179576"/>
            <a:ext cx="75475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in de transistors en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1" y="1179576"/>
            <a:ext cx="7584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72" y="1179576"/>
            <a:ext cx="96646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3" y="1179576"/>
            <a:ext cx="10112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D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spanningssturing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wikkelverhouding transformator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26" y="1179576"/>
            <a:ext cx="88355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D versterker met spanningssturing en beveiligingsdiodes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 en beveiligingsdiodes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MOS transistors in GSS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3" y="1179576"/>
            <a:ext cx="686949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D versterker met nummering van de knopen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spanningen op de verschillende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Collector stroom in de NPN en de PNP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1" y="1179576"/>
            <a:ext cx="75623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Fourrier reeks van de spanning op knoop 2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in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46" y="1179576"/>
            <a:ext cx="51477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